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96AF"/>
    <a:srgbClr val="FEC420"/>
    <a:srgbClr val="D31044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4" autoAdjust="0"/>
    <p:restoredTop sz="94660"/>
  </p:normalViewPr>
  <p:slideViewPr>
    <p:cSldViewPr snapToGrid="0">
      <p:cViewPr varScale="1">
        <p:scale>
          <a:sx n="51" d="100"/>
          <a:sy n="51" d="100"/>
        </p:scale>
        <p:origin x="232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g>
</file>

<file path=ppt/media/image10.png>
</file>

<file path=ppt/media/image2.ti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1866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1013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81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4076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326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54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767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96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288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705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6107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28A7A-620F-4875-BCEA-11AB2283E875}" type="datetimeFigureOut">
              <a:rPr lang="en-CA" smtClean="0"/>
              <a:t>2014-02-23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617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jpeg"/><Relationship Id="rId10" Type="http://schemas.openxmlformats.org/officeDocument/2006/relationships/image" Target="../media/image8.png"/><Relationship Id="rId4" Type="http://schemas.openxmlformats.org/officeDocument/2006/relationships/image" Target="../media/image3.jpe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103" y="8996645"/>
            <a:ext cx="1035417" cy="56972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57393" y="1026691"/>
            <a:ext cx="571500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Ontario Ecology, Ethology, and Evolution Colloquium</a:t>
            </a:r>
            <a:endParaRPr lang="en-CA" sz="3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9549" y="2871534"/>
            <a:ext cx="674570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May 8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– 10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at the University of Guelph</a:t>
            </a:r>
          </a:p>
          <a:p>
            <a:pPr algn="ctr"/>
            <a:r>
              <a:rPr lang="en-CA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Abstract submission closes April 7</a:t>
            </a:r>
          </a:p>
          <a:p>
            <a:pPr algn="ctr"/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Proposals and abstracts welcome from undergraduate &amp; graduate students,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post-docs</a:t>
            </a:r>
            <a:endParaRPr lang="en-CA" sz="2400" i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0632" y="4674132"/>
            <a:ext cx="73512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Early registration: $70 for students &amp; </a:t>
            </a:r>
            <a:r>
              <a:rPr lang="en-CA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post-docs, </a:t>
            </a:r>
            <a:r>
              <a:rPr lang="en-CA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$100 for faculty</a:t>
            </a:r>
          </a:p>
          <a:p>
            <a:pPr algn="ctr"/>
            <a:r>
              <a:rPr lang="en-CA" sz="2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Register early and save!</a:t>
            </a:r>
            <a:endParaRPr lang="en-CA" sz="2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9548" y="6012943"/>
            <a:ext cx="674570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Visit our website for more information:</a:t>
            </a:r>
            <a:endParaRPr lang="en-CA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CA" sz="2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www.uoguelph.ca/oe3c2014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-4016" y="352931"/>
            <a:ext cx="7780016" cy="277828"/>
            <a:chOff x="-4016" y="429131"/>
            <a:chExt cx="7780016" cy="277828"/>
          </a:xfrm>
        </p:grpSpPr>
        <p:sp>
          <p:nvSpPr>
            <p:cNvPr id="11" name="Rectangle 10"/>
            <p:cNvSpPr/>
            <p:nvPr/>
          </p:nvSpPr>
          <p:spPr>
            <a:xfrm>
              <a:off x="0" y="616959"/>
              <a:ext cx="7776000" cy="90000"/>
            </a:xfrm>
            <a:prstGeom prst="rect">
              <a:avLst/>
            </a:prstGeom>
            <a:solidFill>
              <a:srgbClr val="7096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-4016" y="429131"/>
              <a:ext cx="7772400" cy="18047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0" y="2572759"/>
            <a:ext cx="7776000" cy="90000"/>
          </a:xfrm>
          <a:prstGeom prst="rect">
            <a:avLst/>
          </a:prstGeom>
          <a:solidFill>
            <a:srgbClr val="7096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Rectangle 14"/>
          <p:cNvSpPr/>
          <p:nvPr/>
        </p:nvSpPr>
        <p:spPr>
          <a:xfrm>
            <a:off x="0" y="2661659"/>
            <a:ext cx="7776000" cy="9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65" y="8244229"/>
            <a:ext cx="2412461" cy="1814171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760926" y="9045261"/>
            <a:ext cx="35868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College of Biological Science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Psychology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Animal &amp; Poultry Science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Office of Graduate Studies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Integrative Biology</a:t>
            </a:r>
            <a:endParaRPr lang="en-CA" sz="1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2" name="Picture 4" descr="https://fbcdn-profile-a.akamaihd.net/hprofile-ak-frc3/373039_309155632446437_88774135_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340" y="8304024"/>
            <a:ext cx="815573" cy="847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9290" y="9168926"/>
            <a:ext cx="842636" cy="842636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8810"/>
            <a:ext cx="2090512" cy="2134065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518612" y="7053948"/>
            <a:ext cx="6887576" cy="857737"/>
            <a:chOff x="770019" y="7390834"/>
            <a:chExt cx="6887576" cy="857737"/>
          </a:xfrm>
        </p:grpSpPr>
        <p:grpSp>
          <p:nvGrpSpPr>
            <p:cNvPr id="37" name="Group 36"/>
            <p:cNvGrpSpPr/>
            <p:nvPr/>
          </p:nvGrpSpPr>
          <p:grpSpPr>
            <a:xfrm>
              <a:off x="2749543" y="7390834"/>
              <a:ext cx="4908052" cy="857737"/>
              <a:chOff x="198740" y="6250710"/>
              <a:chExt cx="4908052" cy="857737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89547" y="6250710"/>
                <a:ext cx="451724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www.facebook.com/oe3c2014</a:t>
                </a:r>
              </a:p>
              <a:p>
                <a:r>
                  <a:rPr lang="en-CA" sz="2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@OE3C_2014</a:t>
                </a:r>
                <a:endParaRPr lang="en-CA" sz="2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6716" y="6322507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40" name="Picture 39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740" y="6524494"/>
                <a:ext cx="583953" cy="583953"/>
              </a:xfrm>
              <a:prstGeom prst="rect">
                <a:avLst/>
              </a:prstGeom>
            </p:spPr>
          </p:pic>
        </p:grpSp>
        <p:sp>
          <p:nvSpPr>
            <p:cNvPr id="2" name="TextBox 1"/>
            <p:cNvSpPr txBox="1"/>
            <p:nvPr/>
          </p:nvSpPr>
          <p:spPr>
            <a:xfrm>
              <a:off x="770019" y="7580783"/>
              <a:ext cx="199891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2200" dirty="0">
                  <a:latin typeface="Arial" panose="020B0604020202020204" pitchFamily="34" charset="0"/>
                  <a:cs typeface="Arial" panose="020B0604020202020204" pitchFamily="34" charset="0"/>
                </a:rPr>
                <a:t>Follow us!</a:t>
              </a:r>
              <a:endParaRPr lang="en-CA" sz="2200" dirty="0"/>
            </a:p>
          </p:txBody>
        </p:sp>
      </p:grpSp>
      <p:pic>
        <p:nvPicPr>
          <p:cNvPr id="1026" name="Picture 2" descr="University of Guelph College of Social and Applied Human Sciences Log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388" y="8210465"/>
            <a:ext cx="1673896" cy="716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udent Service Fee Logo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2687" y="8145254"/>
            <a:ext cx="1105240" cy="606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iversity of Guelph School of Environmental Sciences Logo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0926" y="8213901"/>
            <a:ext cx="1918598" cy="828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1695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</TotalTime>
  <Words>87</Words>
  <Application>Microsoft Office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Kelsy Ervin</dc:creator>
  <cp:lastModifiedBy>Kelsy Ervin</cp:lastModifiedBy>
  <cp:revision>19</cp:revision>
  <dcterms:created xsi:type="dcterms:W3CDTF">2013-12-11T15:24:41Z</dcterms:created>
  <dcterms:modified xsi:type="dcterms:W3CDTF">2014-02-23T19:13:24Z</dcterms:modified>
</cp:coreProperties>
</file>

<file path=docProps/thumbnail.jpeg>
</file>